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28CD8CCA-04C8-D361-6284-FAA2BFA6A2A5}" name="Youssef CHIRCHI" initials="YC" userId="S::youssef.chirchi@esprit.tn::3a57027f-1fe8-4e6f-9a38-c8632b850a1c"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44" d="100"/>
          <a:sy n="44" d="100"/>
        </p:scale>
        <p:origin x="1548"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 id="{6763604E-AEEF-4FE0-A83C-F84796095940}" authorId="{28CD8CCA-04C8-D361-6284-FAA2BFA6A2A5}" created="2025-12-13T11:48:54.241">
    <pc:sldMkLst xmlns:pc="http://schemas.microsoft.com/office/powerpoint/2013/main/command">
      <pc:docMk/>
      <pc:sldMk cId="2260020980" sldId="284"/>
    </pc:sldMkLst>
    <p188:pos x="781050" y="3879850"/>
    <p188:txBody>
      <a:bodyPr/>
      <a:lstStyle/>
      <a:p>
        <a:r>
          <a:rPr lang="en-US"/>
          <a:t>🚨 RULE_018
Texte concerné:
"Septembre 2025"
Problème:
Format de date non valide
💡 Solution:
Utiliser le format 'Sept 2025' ou 'September 2025' n'est pas valide, mais 'Septembre' est valide en franÃ§ais, mais il faudrait vÃ©rifier si c'est une erreur de frappe ou non</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13.12.2025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cstate="print">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Youssef CHIRCHI</cp:lastModifiedBy>
  <cp:revision>293</cp:revision>
  <cp:lastPrinted>2025-09-24T14:55:07Z</cp:lastPrinted>
  <dcterms:created xsi:type="dcterms:W3CDTF">2022-05-11T10:02:09Z</dcterms:created>
  <dcterms:modified xsi:type="dcterms:W3CDTF">2025-12-13T11:48:55Z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